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60E3F-B5AA-47BA-99A6-D7E7563E226C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E4DC-8876-4B80-9459-C408B28F2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000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60E3F-B5AA-47BA-99A6-D7E7563E226C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E4DC-8876-4B80-9459-C408B28F2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000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60E3F-B5AA-47BA-99A6-D7E7563E226C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E4DC-8876-4B80-9459-C408B28F2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000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60E3F-B5AA-47BA-99A6-D7E7563E226C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E4DC-8876-4B80-9459-C408B28F2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000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60E3F-B5AA-47BA-99A6-D7E7563E226C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E4DC-8876-4B80-9459-C408B28F2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000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60E3F-B5AA-47BA-99A6-D7E7563E226C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E4DC-8876-4B80-9459-C408B28F2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000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60E3F-B5AA-47BA-99A6-D7E7563E226C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E4DC-8876-4B80-9459-C408B28F2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000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60E3F-B5AA-47BA-99A6-D7E7563E226C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E4DC-8876-4B80-9459-C408B28F2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000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60E3F-B5AA-47BA-99A6-D7E7563E226C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E4DC-8876-4B80-9459-C408B28F2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000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60E3F-B5AA-47BA-99A6-D7E7563E226C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E4DC-8876-4B80-9459-C408B28F2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000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60E3F-B5AA-47BA-99A6-D7E7563E226C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0DE4DC-8876-4B80-9459-C408B28F2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Tm="1000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60E3F-B5AA-47BA-99A6-D7E7563E226C}" type="datetimeFigureOut">
              <a:rPr lang="en-US" smtClean="0"/>
              <a:pPr/>
              <a:t>4/11/2014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DE4DC-8876-4B80-9459-C408B28F2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1000"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214423"/>
            <a:ext cx="7772400" cy="2386028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The English Alphabet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/>
              <a:t/>
            </a:r>
            <a:br>
              <a:rPr lang="en-US" dirty="0"/>
            </a:br>
            <a:r>
              <a:rPr lang="el-GR" dirty="0" smtClean="0">
                <a:solidFill>
                  <a:srgbClr val="0070C0"/>
                </a:solidFill>
              </a:rPr>
              <a:t>Το αγγλικό αλφάβητο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57290" y="4429156"/>
            <a:ext cx="6400800" cy="2285992"/>
          </a:xfrm>
        </p:spPr>
        <p:txBody>
          <a:bodyPr>
            <a:normAutofit lnSpcReduction="10000"/>
          </a:bodyPr>
          <a:lstStyle/>
          <a:p>
            <a:r>
              <a:rPr lang="el-GR" smtClean="0"/>
              <a:t>Τμήμα </a:t>
            </a:r>
            <a:r>
              <a:rPr lang="el-GR" smtClean="0"/>
              <a:t>Β’2-Ευέλικτη </a:t>
            </a:r>
            <a:r>
              <a:rPr lang="el-GR" dirty="0" smtClean="0"/>
              <a:t>Ζώνη</a:t>
            </a:r>
          </a:p>
          <a:p>
            <a:r>
              <a:rPr lang="el-GR" dirty="0" smtClean="0"/>
              <a:t>1</a:t>
            </a:r>
            <a:r>
              <a:rPr lang="el-GR" baseline="30000" dirty="0" smtClean="0"/>
              <a:t>ο</a:t>
            </a:r>
            <a:r>
              <a:rPr lang="el-GR" dirty="0" smtClean="0"/>
              <a:t> Δ. Σ. Παραμυθιάς</a:t>
            </a:r>
          </a:p>
          <a:p>
            <a:r>
              <a:rPr lang="el-GR" dirty="0" smtClean="0"/>
              <a:t>2013-4</a:t>
            </a:r>
          </a:p>
          <a:p>
            <a:r>
              <a:rPr lang="el-GR" dirty="0" smtClean="0"/>
              <a:t>Γιάννης Θεμελής</a:t>
            </a:r>
          </a:p>
        </p:txBody>
      </p:sp>
    </p:spTree>
  </p:cSld>
  <p:clrMapOvr>
    <a:masterClrMapping/>
  </p:clrMapOvr>
  <p:transition advTm="2000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40127_120848-009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2070100" y="0"/>
            <a:ext cx="5002213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1000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40127_120848-010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122238"/>
            <a:ext cx="9144000" cy="66119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1000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40127_120848-011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2587625" y="0"/>
            <a:ext cx="3967163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1000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40127_120857-001b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592138" y="0"/>
            <a:ext cx="7958137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1000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40127_120857-002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1506538" y="0"/>
            <a:ext cx="6129337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1000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40127_120857-003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2119313" y="0"/>
            <a:ext cx="4905375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1000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40127_120857-004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171450"/>
            <a:ext cx="9144000" cy="65135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1000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40127_120857-005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22225" y="0"/>
            <a:ext cx="9097963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1000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40127_120857-006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260350"/>
            <a:ext cx="9144000" cy="6337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1000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40127_120857-007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428625"/>
            <a:ext cx="9144000" cy="59991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1000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40127_120848-001b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582613"/>
            <a:ext cx="9144000" cy="5692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1000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40127_120857-008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207963"/>
            <a:ext cx="9144000" cy="6442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1000">
    <p:pull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40127_120857-009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669925"/>
            <a:ext cx="9144000" cy="5518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1000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40127_120848-002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693738" y="0"/>
            <a:ext cx="7756525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1000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40127_120848-003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406400" y="0"/>
            <a:ext cx="83312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1000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40127_120848-004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358775"/>
            <a:ext cx="9144000" cy="6140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1000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40127_120848-005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328613" y="0"/>
            <a:ext cx="8486775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1000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40127_120848-006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255588"/>
            <a:ext cx="9144000" cy="6346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1000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40127_120848-007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11113"/>
            <a:ext cx="9144000" cy="68341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1000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- Εικόνα" descr="IMG_20140127_120848-008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1974850" y="0"/>
            <a:ext cx="5192713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advTm="1000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15</Words>
  <Application>Microsoft Office PowerPoint</Application>
  <PresentationFormat>Προβολή στην οθόνη (4:3)</PresentationFormat>
  <Paragraphs>5</Paragraphs>
  <Slides>21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2" baseType="lpstr">
      <vt:lpstr>Θέμα του Office</vt:lpstr>
      <vt:lpstr>The English Alphabet  Το αγγλικό αλφάβητο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English Alphabet  Το αγγλικό αλφάβητο</dc:title>
  <dc:creator>John Themelis</dc:creator>
  <cp:lastModifiedBy>John Themelis</cp:lastModifiedBy>
  <cp:revision>9</cp:revision>
  <dcterms:created xsi:type="dcterms:W3CDTF">2014-02-12T09:36:37Z</dcterms:created>
  <dcterms:modified xsi:type="dcterms:W3CDTF">2014-04-11T10:10:58Z</dcterms:modified>
</cp:coreProperties>
</file>